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7" r:id="rId4"/>
    <p:sldId id="260" r:id="rId5"/>
    <p:sldId id="257" r:id="rId6"/>
    <p:sldId id="271" r:id="rId7"/>
    <p:sldId id="258" r:id="rId8"/>
    <p:sldId id="268" r:id="rId9"/>
    <p:sldId id="261" r:id="rId10"/>
    <p:sldId id="264" r:id="rId11"/>
    <p:sldId id="269" r:id="rId12"/>
    <p:sldId id="270" r:id="rId13"/>
    <p:sldId id="262" r:id="rId14"/>
    <p:sldId id="266" r:id="rId15"/>
    <p:sldId id="263" r:id="rId16"/>
    <p:sldId id="265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1445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11-03-2019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1885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11-03-2019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6119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11-03-2019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933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11-03-2019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781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11-03-2019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8230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11-03-2019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9543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11-03-2019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393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11-03-2019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5367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11-03-2019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285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11-03-2019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3531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11-03-2019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09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EBE26-87EE-4B45-8F9B-F068A9ABA063}" type="datetimeFigureOut">
              <a:rPr lang="en-IN" smtClean="0"/>
              <a:t>11-03-2019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8087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0988" y="1462088"/>
            <a:ext cx="122475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439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3"/>
          <a:stretch/>
        </p:blipFill>
        <p:spPr bwMode="auto">
          <a:xfrm>
            <a:off x="538164" y="1243013"/>
            <a:ext cx="7980362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6456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45"/>
          <a:stretch/>
        </p:blipFill>
        <p:spPr bwMode="auto">
          <a:xfrm>
            <a:off x="538164" y="1243012"/>
            <a:ext cx="7980362" cy="4371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174886" y="3333185"/>
            <a:ext cx="670948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538164" y="2132856"/>
            <a:ext cx="7994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MATHEMATICS</a:t>
            </a:r>
            <a:endParaRPr lang="en-IN" sz="7200" b="1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8164" y="3633991"/>
            <a:ext cx="7994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  <a:endParaRPr lang="en-IN" sz="5400" b="1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9258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243013"/>
            <a:ext cx="799941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665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692696"/>
            <a:ext cx="7992889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CHEMISTRY</a:t>
            </a:r>
            <a:endParaRPr lang="en-IN" sz="7200" b="1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  <a:endParaRPr lang="en-IN" sz="5400" b="1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86008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"/>
          <a:stretch/>
        </p:blipFill>
        <p:spPr bwMode="auto">
          <a:xfrm>
            <a:off x="538163" y="1252166"/>
            <a:ext cx="798036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5539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08720"/>
            <a:ext cx="8064896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PHYSICS</a:t>
            </a:r>
            <a:endParaRPr lang="en-IN" sz="7200" b="1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  <a:endParaRPr lang="en-IN" sz="5400" b="1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02707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252538"/>
            <a:ext cx="7980363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054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imanshu\Desktop\vnv\images\team\sir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76672"/>
            <a:ext cx="6528725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449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6" t="4551" r="7306" b="13360"/>
          <a:stretch/>
        </p:blipFill>
        <p:spPr bwMode="auto">
          <a:xfrm>
            <a:off x="1475656" y="1052736"/>
            <a:ext cx="6528725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9" t="268" r="6537" b="27303"/>
          <a:stretch/>
        </p:blipFill>
        <p:spPr bwMode="auto">
          <a:xfrm>
            <a:off x="1475656" y="1052737"/>
            <a:ext cx="6538158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4388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513" y="984250"/>
            <a:ext cx="6529387" cy="488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7666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835696" y="764704"/>
            <a:ext cx="5616624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TextBox 3"/>
          <p:cNvSpPr txBox="1"/>
          <p:nvPr/>
        </p:nvSpPr>
        <p:spPr>
          <a:xfrm>
            <a:off x="2123728" y="813190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bg1"/>
                </a:solidFill>
                <a:latin typeface="Bahnschrift Condensed" pitchFamily="34" charset="0"/>
              </a:rPr>
              <a:t>Courses Available     (2019-2020)</a:t>
            </a:r>
            <a:endParaRPr lang="en-IN" b="1" dirty="0">
              <a:solidFill>
                <a:schemeClr val="bg1"/>
              </a:solidFill>
              <a:latin typeface="Bahnschrift Condensed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9552" y="1462997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Regular Classroom Course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4168" y="3117429"/>
            <a:ext cx="2664296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Classes 9</a:t>
            </a:r>
            <a:r>
              <a:rPr lang="en-IN" baseline="30000" dirty="0" smtClean="0">
                <a:solidFill>
                  <a:schemeClr val="tx1"/>
                </a:solidFill>
              </a:rPr>
              <a:t>th</a:t>
            </a:r>
            <a:r>
              <a:rPr lang="en-IN" dirty="0" smtClean="0">
                <a:solidFill>
                  <a:schemeClr val="tx1"/>
                </a:solidFill>
              </a:rPr>
              <a:t> &amp; 10</a:t>
            </a:r>
            <a:r>
              <a:rPr lang="en-IN" baseline="30000" dirty="0" smtClean="0">
                <a:solidFill>
                  <a:schemeClr val="tx1"/>
                </a:solidFill>
              </a:rPr>
              <a:t>th</a:t>
            </a:r>
            <a:endParaRPr lang="en-IN" sz="8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314351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Droppers Batch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83868" y="3143513"/>
            <a:ext cx="2600813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Quick Revision Course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84168" y="1454587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Crash Course 2019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83868" y="1454587"/>
            <a:ext cx="2628292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Private Tuitions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2028617"/>
            <a:ext cx="3099184" cy="116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 smtClean="0">
                <a:latin typeface="Calisto MT" pitchFamily="18" charset="0"/>
              </a:rPr>
              <a:t>Class</a:t>
            </a:r>
            <a:r>
              <a:rPr lang="en-IN" sz="1400" dirty="0" smtClean="0">
                <a:latin typeface="Calisto MT" pitchFamily="18" charset="0"/>
              </a:rPr>
              <a:t> </a:t>
            </a:r>
            <a:r>
              <a:rPr lang="en-IN" sz="1420" dirty="0" smtClean="0">
                <a:latin typeface="Berlin Sans FB Demi" pitchFamily="34" charset="0"/>
              </a:rPr>
              <a:t>12</a:t>
            </a:r>
            <a:r>
              <a:rPr lang="en-IN" sz="1420" baseline="30000" dirty="0" smtClean="0">
                <a:latin typeface="Berlin Sans FB Demi" pitchFamily="34" charset="0"/>
              </a:rPr>
              <a:t>th</a:t>
            </a:r>
            <a:r>
              <a:rPr lang="en-IN" sz="1420" dirty="0" smtClean="0">
                <a:latin typeface="Berlin Sans FB Demi" pitchFamily="34" charset="0"/>
              </a:rPr>
              <a:t> Batch </a:t>
            </a:r>
            <a:r>
              <a:rPr lang="en-IN" sz="1420" dirty="0" smtClean="0">
                <a:solidFill>
                  <a:srgbClr val="FF0000"/>
                </a:solidFill>
                <a:latin typeface="Berlin Sans FB Demi" pitchFamily="34" charset="0"/>
              </a:rPr>
              <a:t>Starting 15</a:t>
            </a:r>
            <a:r>
              <a:rPr lang="en-IN" sz="1420" baseline="30000" dirty="0" smtClean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420" dirty="0" smtClean="0">
                <a:solidFill>
                  <a:srgbClr val="FF0000"/>
                </a:solidFill>
                <a:latin typeface="Berlin Sans FB Demi" pitchFamily="34" charset="0"/>
              </a:rPr>
              <a:t> March</a:t>
            </a:r>
          </a:p>
          <a:p>
            <a:pPr algn="ctr">
              <a:spcAft>
                <a:spcPts val="600"/>
              </a:spcAft>
            </a:pPr>
            <a:r>
              <a:rPr lang="en-IN" sz="1400" b="1" dirty="0">
                <a:latin typeface="Calisto MT" pitchFamily="18" charset="0"/>
              </a:rPr>
              <a:t>Class</a:t>
            </a:r>
            <a:r>
              <a:rPr lang="en-IN" sz="1400" dirty="0">
                <a:latin typeface="Calisto MT" pitchFamily="18" charset="0"/>
              </a:rPr>
              <a:t> </a:t>
            </a:r>
            <a:r>
              <a:rPr lang="en-IN" sz="1420" dirty="0" smtClean="0">
                <a:latin typeface="Berlin Sans FB Demi" pitchFamily="34" charset="0"/>
              </a:rPr>
              <a:t>11</a:t>
            </a:r>
            <a:r>
              <a:rPr lang="en-IN" sz="1420" baseline="30000" dirty="0" smtClean="0">
                <a:latin typeface="Berlin Sans FB Demi" pitchFamily="34" charset="0"/>
              </a:rPr>
              <a:t>th</a:t>
            </a:r>
            <a:r>
              <a:rPr lang="en-IN" sz="1420" dirty="0" smtClean="0">
                <a:latin typeface="Berlin Sans FB Demi" pitchFamily="34" charset="0"/>
              </a:rPr>
              <a:t> </a:t>
            </a:r>
            <a:r>
              <a:rPr lang="en-IN" sz="1420" dirty="0">
                <a:latin typeface="Berlin Sans FB Demi" pitchFamily="34" charset="0"/>
              </a:rPr>
              <a:t>Batch 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Starting </a:t>
            </a:r>
            <a:r>
              <a:rPr lang="en-IN" sz="1420" dirty="0" smtClean="0">
                <a:solidFill>
                  <a:srgbClr val="FF0000"/>
                </a:solidFill>
                <a:latin typeface="Berlin Sans FB Demi" pitchFamily="34" charset="0"/>
              </a:rPr>
              <a:t>April</a:t>
            </a:r>
          </a:p>
          <a:p>
            <a:pPr algn="ctr"/>
            <a:r>
              <a:rPr lang="en-IN" sz="1100" b="1" dirty="0" smtClean="0">
                <a:latin typeface="Calisto MT" pitchFamily="18" charset="0"/>
              </a:rPr>
              <a:t>*JEE and NEET Preparation </a:t>
            </a:r>
          </a:p>
          <a:p>
            <a:pPr algn="ctr"/>
            <a:r>
              <a:rPr lang="en-IN" sz="1100" b="1" dirty="0" smtClean="0">
                <a:latin typeface="Calisto MT" pitchFamily="18" charset="0"/>
              </a:rPr>
              <a:t>integrated with CBSE</a:t>
            </a:r>
            <a:endParaRPr lang="en-IN" sz="1100" b="1" dirty="0">
              <a:latin typeface="Calisto MT" pitchFamily="18" charset="0"/>
            </a:endParaRP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28184" y="3787290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 smtClean="0"/>
              <a:t>Foundation in Maths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40152" y="2053297"/>
            <a:ext cx="2952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</a:t>
            </a:r>
            <a:r>
              <a:rPr lang="en-US" sz="1400" dirty="0" smtClean="0"/>
              <a:t>or </a:t>
            </a:r>
            <a:r>
              <a:rPr lang="en-US" sz="1400" dirty="0"/>
              <a:t>JEE Main, BITSAT, IP</a:t>
            </a:r>
            <a:r>
              <a:rPr lang="en-US" sz="1400" dirty="0" smtClean="0"/>
              <a:t>,</a:t>
            </a:r>
          </a:p>
          <a:p>
            <a:pPr algn="ctr"/>
            <a:r>
              <a:rPr lang="en-US" sz="1400" dirty="0" smtClean="0"/>
              <a:t> </a:t>
            </a:r>
            <a:r>
              <a:rPr lang="en-US" sz="1400" dirty="0"/>
              <a:t>NEET Physics &amp; Chemistry.</a:t>
            </a:r>
          </a:p>
          <a:p>
            <a:pPr algn="ctr"/>
            <a:r>
              <a:rPr lang="en-IN" sz="1600" dirty="0" smtClean="0">
                <a:solidFill>
                  <a:srgbClr val="FF0000"/>
                </a:solidFill>
                <a:latin typeface="Berlin Sans FB Demi" pitchFamily="34" charset="0"/>
              </a:rPr>
              <a:t>Starting 19</a:t>
            </a:r>
            <a:r>
              <a:rPr lang="en-IN" sz="1600" baseline="30000" dirty="0" smtClean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600" dirty="0" smtClean="0">
                <a:solidFill>
                  <a:srgbClr val="FF0000"/>
                </a:solidFill>
                <a:latin typeface="Berlin Sans FB Demi" pitchFamily="34" charset="0"/>
              </a:rPr>
              <a:t> March</a:t>
            </a:r>
            <a:endParaRPr lang="en-IN" sz="1600" dirty="0">
              <a:solidFill>
                <a:srgbClr val="FF0000"/>
              </a:solidFill>
              <a:latin typeface="Berlin Sans FB Demi" pitchFamily="34" charset="0"/>
            </a:endParaRP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3568" y="3769876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IIT JEE </a:t>
            </a:r>
            <a:r>
              <a:rPr lang="en-US" sz="1400" dirty="0"/>
              <a:t>(</a:t>
            </a:r>
            <a:r>
              <a:rPr lang="en-US" sz="1400" dirty="0" err="1"/>
              <a:t>Phy</a:t>
            </a:r>
            <a:r>
              <a:rPr lang="en-US" sz="1400" dirty="0"/>
              <a:t>, </a:t>
            </a:r>
            <a:r>
              <a:rPr lang="en-US" sz="1400" dirty="0" err="1"/>
              <a:t>Chem</a:t>
            </a:r>
            <a:r>
              <a:rPr lang="en-US" sz="1400" dirty="0"/>
              <a:t> &amp; </a:t>
            </a:r>
            <a:r>
              <a:rPr lang="en-US" sz="1400" dirty="0" err="1"/>
              <a:t>Maths</a:t>
            </a:r>
            <a:r>
              <a:rPr lang="en-US" sz="1400" dirty="0" smtClean="0"/>
              <a:t>)</a:t>
            </a:r>
          </a:p>
          <a:p>
            <a:pPr algn="ctr"/>
            <a:r>
              <a:rPr lang="en-IN" sz="1400" b="1" dirty="0"/>
              <a:t>NEET</a:t>
            </a:r>
            <a:r>
              <a:rPr lang="en-IN" sz="1400" dirty="0"/>
              <a:t> (</a:t>
            </a:r>
            <a:r>
              <a:rPr lang="en-IN" sz="1400" dirty="0" err="1"/>
              <a:t>Phy</a:t>
            </a:r>
            <a:r>
              <a:rPr lang="en-IN" sz="1400" dirty="0"/>
              <a:t> &amp; </a:t>
            </a:r>
            <a:r>
              <a:rPr lang="en-IN" sz="1400" dirty="0" err="1"/>
              <a:t>Chem</a:t>
            </a:r>
            <a:r>
              <a:rPr lang="en-IN" sz="1400" dirty="0" smtClean="0"/>
              <a:t>)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203848" y="3769876"/>
            <a:ext cx="29523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Revision of class 11th </a:t>
            </a:r>
            <a:r>
              <a:rPr lang="en-US" sz="1500" b="1" dirty="0" smtClean="0"/>
              <a:t>syllabus</a:t>
            </a:r>
          </a:p>
          <a:p>
            <a:pPr algn="ctr"/>
            <a:r>
              <a:rPr lang="en-IN" sz="1400" dirty="0" smtClean="0"/>
              <a:t>(for 12</a:t>
            </a:r>
            <a:r>
              <a:rPr lang="en-IN" sz="1400" baseline="30000" dirty="0" smtClean="0"/>
              <a:t>th</a:t>
            </a:r>
            <a:r>
              <a:rPr lang="en-IN" sz="1400" dirty="0" smtClean="0"/>
              <a:t> class students)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494720" y="2042264"/>
            <a:ext cx="248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Doubt </a:t>
            </a:r>
            <a:r>
              <a:rPr lang="en-US" sz="1600" b="1" dirty="0"/>
              <a:t>Solving </a:t>
            </a:r>
            <a:r>
              <a:rPr lang="en-US" sz="1600" b="1" dirty="0" smtClean="0"/>
              <a:t>Classes </a:t>
            </a:r>
          </a:p>
          <a:p>
            <a:pPr algn="ctr"/>
            <a:r>
              <a:rPr lang="en-US" sz="1400" dirty="0" smtClean="0"/>
              <a:t>for </a:t>
            </a:r>
            <a:r>
              <a:rPr lang="en-US" sz="1400" dirty="0"/>
              <a:t>s</a:t>
            </a:r>
            <a:r>
              <a:rPr lang="en-US" sz="1400" dirty="0" smtClean="0"/>
              <a:t>tudents </a:t>
            </a:r>
            <a:r>
              <a:rPr lang="en-US" sz="1400" dirty="0"/>
              <a:t>s</a:t>
            </a:r>
            <a:r>
              <a:rPr lang="en-US" sz="1400" dirty="0" smtClean="0"/>
              <a:t>tudying </a:t>
            </a:r>
            <a:r>
              <a:rPr lang="en-US" sz="1400" dirty="0"/>
              <a:t>in </a:t>
            </a:r>
            <a:endParaRPr lang="en-US" sz="1400" dirty="0" smtClean="0"/>
          </a:p>
          <a:p>
            <a:pPr algn="ctr"/>
            <a:r>
              <a:rPr lang="en-US" sz="1400" dirty="0" smtClean="0"/>
              <a:t>other Coaching </a:t>
            </a:r>
            <a:r>
              <a:rPr lang="en-US" sz="1400" dirty="0"/>
              <a:t>I</a:t>
            </a:r>
            <a:r>
              <a:rPr lang="en-US" sz="1400" dirty="0" smtClean="0"/>
              <a:t>nstitutes</a:t>
            </a:r>
            <a:endParaRPr lang="en-US" sz="1400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504" y="523522"/>
            <a:ext cx="3528392" cy="3913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395536" y="523522"/>
            <a:ext cx="8568952" cy="3913590"/>
          </a:xfrm>
          <a:prstGeom prst="roundRect">
            <a:avLst>
              <a:gd name="adj" fmla="val 821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450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1268760"/>
            <a:ext cx="85899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7" y="1268759"/>
            <a:ext cx="3739335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9152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1746250"/>
            <a:ext cx="9182100" cy="336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7126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835696" y="813489"/>
            <a:ext cx="6552728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extBox 1"/>
          <p:cNvSpPr txBox="1"/>
          <p:nvPr/>
        </p:nvSpPr>
        <p:spPr>
          <a:xfrm>
            <a:off x="1680602" y="861975"/>
            <a:ext cx="700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  <a:endParaRPr lang="en-IN" b="1" dirty="0">
              <a:solidFill>
                <a:schemeClr val="bg1"/>
              </a:solidFill>
              <a:latin typeface="Bahnschrift Condensed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35696" y="1279793"/>
            <a:ext cx="6552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 smtClean="0"/>
              <a:t>( in percentile )</a:t>
            </a:r>
            <a:endParaRPr lang="en-IN" sz="1200" b="1" i="1" dirty="0"/>
          </a:p>
        </p:txBody>
      </p:sp>
      <p:pic>
        <p:nvPicPr>
          <p:cNvPr id="2051" name="Picture 3" descr="C:\Users\himanshu\Downloads\IMG_20190104_15000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755576" y="1628799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himanshu\Downloads\Untitled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1793567" y="1627894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himanshu\Downloads\IMG_20190120_19444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49" y="1627894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himanshu\Downloads\Untitled-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2" r="8026"/>
          <a:stretch/>
        </p:blipFill>
        <p:spPr bwMode="auto">
          <a:xfrm>
            <a:off x="4175957" y="1627894"/>
            <a:ext cx="936103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himanshu\Downloads\IMG_20190123_182032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1" r="9714" b="9863"/>
          <a:stretch/>
        </p:blipFill>
        <p:spPr bwMode="auto">
          <a:xfrm>
            <a:off x="5257588" y="1627895"/>
            <a:ext cx="970596" cy="117394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himanshu\Downloads\IMG_20190123_182105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1218" r="8486" b="12770"/>
          <a:stretch/>
        </p:blipFill>
        <p:spPr bwMode="auto">
          <a:xfrm>
            <a:off x="6393904" y="1627894"/>
            <a:ext cx="914400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1560" y="2846402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 smtClean="0"/>
              <a:t>Shashi</a:t>
            </a:r>
            <a:r>
              <a:rPr lang="en-IN" sz="1050" dirty="0" smtClean="0"/>
              <a:t> </a:t>
            </a:r>
            <a:r>
              <a:rPr lang="en-IN" sz="1050" dirty="0" err="1" smtClean="0"/>
              <a:t>Shekhar</a:t>
            </a:r>
            <a:endParaRPr lang="en-IN" sz="1050" dirty="0" smtClean="0"/>
          </a:p>
          <a:p>
            <a:pPr algn="ctr"/>
            <a:r>
              <a:rPr lang="en-IN" sz="1200" b="1" i="1" dirty="0" smtClean="0">
                <a:solidFill>
                  <a:srgbClr val="C00000"/>
                </a:solidFill>
              </a:rPr>
              <a:t>98.97</a:t>
            </a:r>
            <a:endParaRPr lang="en-IN" sz="1200" b="1" i="1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63688" y="2846402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 smtClean="0"/>
              <a:t>Saksham</a:t>
            </a:r>
            <a:r>
              <a:rPr lang="en-IN" sz="1050" dirty="0" smtClean="0"/>
              <a:t> </a:t>
            </a:r>
            <a:r>
              <a:rPr lang="en-IN" sz="1050" dirty="0" err="1" smtClean="0"/>
              <a:t>Kapoor</a:t>
            </a:r>
            <a:endParaRPr lang="en-IN" sz="1050" dirty="0" smtClean="0"/>
          </a:p>
          <a:p>
            <a:pPr algn="ctr"/>
            <a:r>
              <a:rPr lang="en-IN" sz="1200" b="1" i="1" dirty="0" smtClean="0">
                <a:solidFill>
                  <a:srgbClr val="C00000"/>
                </a:solidFill>
              </a:rPr>
              <a:t>97.30</a:t>
            </a:r>
            <a:endParaRPr lang="en-IN" sz="1200" b="1" i="1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43808" y="2846402"/>
            <a:ext cx="122413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 smtClean="0"/>
              <a:t>Kushagra</a:t>
            </a:r>
            <a:r>
              <a:rPr lang="en-IN" sz="1050" dirty="0" smtClean="0"/>
              <a:t> </a:t>
            </a:r>
            <a:r>
              <a:rPr lang="en-IN" sz="1050" dirty="0" err="1" smtClean="0"/>
              <a:t>Pipraiya</a:t>
            </a:r>
            <a:endParaRPr lang="en-IN" sz="1050" dirty="0" smtClean="0"/>
          </a:p>
          <a:p>
            <a:pPr algn="ctr"/>
            <a:r>
              <a:rPr lang="en-IN" sz="1200" b="1" i="1" dirty="0" smtClean="0">
                <a:solidFill>
                  <a:srgbClr val="C00000"/>
                </a:solidFill>
              </a:rPr>
              <a:t>95.79</a:t>
            </a:r>
            <a:endParaRPr lang="en-IN" sz="1200" b="1" i="1" dirty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95936" y="2828836"/>
            <a:ext cx="10801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 smtClean="0"/>
              <a:t>Mohd</a:t>
            </a:r>
            <a:r>
              <a:rPr lang="en-IN" sz="1050" dirty="0" smtClean="0"/>
              <a:t>. </a:t>
            </a:r>
            <a:r>
              <a:rPr lang="en-IN" sz="1050" dirty="0" err="1" smtClean="0"/>
              <a:t>Inayetullah</a:t>
            </a:r>
            <a:r>
              <a:rPr lang="en-IN" sz="1050" dirty="0" smtClean="0"/>
              <a:t> </a:t>
            </a:r>
            <a:r>
              <a:rPr lang="en-IN" sz="1050" dirty="0" err="1" smtClean="0"/>
              <a:t>Rais</a:t>
            </a:r>
            <a:endParaRPr lang="en-IN" sz="1050" dirty="0" smtClean="0"/>
          </a:p>
          <a:p>
            <a:pPr algn="ctr"/>
            <a:r>
              <a:rPr lang="en-IN" sz="1200" b="1" i="1" dirty="0" smtClean="0">
                <a:solidFill>
                  <a:srgbClr val="C00000"/>
                </a:solidFill>
              </a:rPr>
              <a:t>94.54</a:t>
            </a:r>
            <a:endParaRPr lang="en-IN" sz="1200" b="1" i="1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76056" y="2846402"/>
            <a:ext cx="1152128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 smtClean="0"/>
              <a:t>Rishabh</a:t>
            </a:r>
            <a:r>
              <a:rPr lang="en-IN" sz="1050" dirty="0" smtClean="0"/>
              <a:t> </a:t>
            </a:r>
            <a:r>
              <a:rPr lang="en-IN" sz="1050" dirty="0" err="1" smtClean="0"/>
              <a:t>Ranjan</a:t>
            </a:r>
            <a:endParaRPr lang="en-IN" sz="1050" dirty="0" smtClean="0"/>
          </a:p>
          <a:p>
            <a:pPr algn="ctr"/>
            <a:r>
              <a:rPr lang="en-IN" sz="1200" b="1" i="1" dirty="0" smtClean="0">
                <a:solidFill>
                  <a:srgbClr val="C00000"/>
                </a:solidFill>
              </a:rPr>
              <a:t>93.92</a:t>
            </a:r>
            <a:endParaRPr lang="en-IN" sz="1200" b="1" i="1" dirty="0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56176" y="2846402"/>
            <a:ext cx="1152128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 smtClean="0"/>
              <a:t>Sankalp</a:t>
            </a:r>
            <a:r>
              <a:rPr lang="en-IN" sz="1050" dirty="0" smtClean="0"/>
              <a:t> Roy</a:t>
            </a:r>
          </a:p>
          <a:p>
            <a:pPr algn="ctr"/>
            <a:r>
              <a:rPr lang="en-IN" sz="1200" b="1" i="1" dirty="0" smtClean="0">
                <a:solidFill>
                  <a:srgbClr val="C00000"/>
                </a:solidFill>
              </a:rPr>
              <a:t>92.74</a:t>
            </a:r>
            <a:endParaRPr lang="en-IN" sz="1200" b="1" i="1" dirty="0">
              <a:solidFill>
                <a:srgbClr val="C0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95536" y="548680"/>
            <a:ext cx="9433048" cy="3024336"/>
          </a:xfrm>
          <a:prstGeom prst="roundRect">
            <a:avLst>
              <a:gd name="adj" fmla="val 837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pic>
        <p:nvPicPr>
          <p:cNvPr id="1026" name="Picture 2" descr="C:\Users\himanshu\Downloads\IMG_20190121_185724 (1)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627894"/>
            <a:ext cx="952179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7452320" y="2833334"/>
            <a:ext cx="95217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 smtClean="0"/>
              <a:t>Stubh</a:t>
            </a:r>
            <a:r>
              <a:rPr lang="en-IN" sz="1050" dirty="0" smtClean="0"/>
              <a:t> </a:t>
            </a:r>
            <a:r>
              <a:rPr lang="en-IN" sz="1050" dirty="0" err="1" smtClean="0"/>
              <a:t>Lal</a:t>
            </a:r>
            <a:endParaRPr lang="en-IN" sz="1050" dirty="0" smtClean="0"/>
          </a:p>
          <a:p>
            <a:pPr algn="ctr"/>
            <a:r>
              <a:rPr lang="en-IN" sz="1200" b="1" i="1" dirty="0" smtClean="0">
                <a:solidFill>
                  <a:srgbClr val="C00000"/>
                </a:solidFill>
              </a:rPr>
              <a:t>92.16</a:t>
            </a:r>
            <a:endParaRPr lang="en-IN" sz="1200" b="1" i="1" dirty="0">
              <a:solidFill>
                <a:srgbClr val="C00000"/>
              </a:solidFill>
            </a:endParaRPr>
          </a:p>
        </p:txBody>
      </p:sp>
      <p:pic>
        <p:nvPicPr>
          <p:cNvPr id="1027" name="Picture 3" descr="C:\Users\himanshu\Downloads\IMG_20181025_192748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5" b="13543"/>
          <a:stretch/>
        </p:blipFill>
        <p:spPr bwMode="auto">
          <a:xfrm>
            <a:off x="8532440" y="1631274"/>
            <a:ext cx="981332" cy="117056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8388424" y="2833334"/>
            <a:ext cx="122413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 smtClean="0"/>
              <a:t>Uditansh</a:t>
            </a:r>
            <a:r>
              <a:rPr lang="en-IN" sz="1050" dirty="0" smtClean="0"/>
              <a:t> </a:t>
            </a:r>
            <a:r>
              <a:rPr lang="en-IN" sz="1050" dirty="0" err="1" smtClean="0"/>
              <a:t>Bhandari</a:t>
            </a:r>
            <a:endParaRPr lang="en-IN" sz="1050" dirty="0" smtClean="0"/>
          </a:p>
          <a:p>
            <a:pPr algn="ctr"/>
            <a:r>
              <a:rPr lang="en-IN" sz="1200" b="1" i="1" dirty="0" smtClean="0">
                <a:solidFill>
                  <a:srgbClr val="C00000"/>
                </a:solidFill>
              </a:rPr>
              <a:t>90.89</a:t>
            </a:r>
            <a:endParaRPr lang="en-IN" sz="1200" b="1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71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75" y="1905000"/>
            <a:ext cx="945515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642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76672"/>
            <a:ext cx="4413250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336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6005513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0956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99" b="7601"/>
          <a:stretch/>
        </p:blipFill>
        <p:spPr bwMode="auto">
          <a:xfrm>
            <a:off x="683568" y="857250"/>
            <a:ext cx="8064896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MATHEMATICS</a:t>
            </a:r>
            <a:endParaRPr lang="en-IN" sz="7200" b="1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  <a:endParaRPr lang="en-IN" sz="5400" b="1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2576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143</Words>
  <Application>Microsoft Office PowerPoint</Application>
  <PresentationFormat>On-screen Show (4:3)</PresentationFormat>
  <Paragraphs>48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ismail - [2010]</dc:creator>
  <cp:lastModifiedBy>ismail - [2010]</cp:lastModifiedBy>
  <cp:revision>29</cp:revision>
  <dcterms:created xsi:type="dcterms:W3CDTF">2019-03-04T04:17:37Z</dcterms:created>
  <dcterms:modified xsi:type="dcterms:W3CDTF">2019-03-11T15:02:01Z</dcterms:modified>
</cp:coreProperties>
</file>